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57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2CA2C-44C7-ACF8-158E-F987B96B3734}" v="1" dt="2023-04-18T12:25:57.783"/>
    <p1510:client id="{0C287736-EF35-4A83-BDD6-A99BAFF67909}" v="39" dt="2023-04-12T12:48:38.083"/>
    <p1510:client id="{1D4EE2B2-4AEE-8187-FC04-62BAD791F6AA}" v="329" dt="2023-04-12T13:33:44.111"/>
    <p1510:client id="{5379E9CA-A7C7-C741-106F-EC640707B5C2}" v="21" dt="2023-04-18T11:30:17.704"/>
    <p1510:client id="{72F8F183-4934-5D99-DCA3-7CB0DA26764C}" v="21" dt="2023-04-18T12:09:52.007"/>
    <p1510:client id="{9E148EF8-7906-AB70-5080-7EF9A3938C99}" v="5" dt="2023-04-12T13:59:28.569"/>
    <p1510:client id="{AC142BBB-91F5-F343-8F56-BDDA929A429E}" v="21" dt="2023-04-12T13:56:33.695"/>
    <p1510:client id="{B010C9CA-C6ED-61DF-7316-C75892D8FC60}" v="9" dt="2023-04-18T12:24:56.329"/>
    <p1510:client id="{E51FC4A3-D00C-1D33-B017-A90630536E74}" v="16" dt="2023-04-12T13:43:28.844"/>
    <p1510:client id="{F463E863-A1EE-AB0A-E60E-6C34B8542A6B}" v="8" dt="2023-05-01T09:04:37.858"/>
    <p1510:client id="{FA61C311-2F30-F6A6-3C85-6112675C4187}" v="41" dt="2023-04-28T10:31:45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28BB37-B7B1-C247-38A1-E2AE2D33EE82}"/>
              </a:ext>
            </a:extLst>
          </p:cNvPr>
          <p:cNvSpPr txBox="1"/>
          <p:nvPr/>
        </p:nvSpPr>
        <p:spPr>
          <a:xfrm>
            <a:off x="494270" y="463378"/>
            <a:ext cx="56841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err="1">
                <a:latin typeface="Roboto"/>
                <a:ea typeface="+mn-lt"/>
                <a:cs typeface="+mn-lt"/>
              </a:rPr>
              <a:t>LeadScan</a:t>
            </a:r>
            <a:r>
              <a:rPr lang="en-GB" b="1">
                <a:latin typeface="Roboto"/>
                <a:ea typeface="+mn-lt"/>
                <a:cs typeface="+mn-lt"/>
              </a:rPr>
              <a:t> App - Super </a:t>
            </a:r>
            <a:r>
              <a:rPr lang="en-GB" b="1" err="1">
                <a:latin typeface="Roboto"/>
                <a:ea typeface="+mn-lt"/>
                <a:cs typeface="+mn-lt"/>
              </a:rPr>
              <a:t>intuitiv</a:t>
            </a:r>
            <a:r>
              <a:rPr lang="en-GB" b="1">
                <a:latin typeface="Roboto"/>
                <a:ea typeface="+mn-lt"/>
                <a:cs typeface="+mn-lt"/>
              </a:rPr>
              <a:t> </a:t>
            </a:r>
            <a:r>
              <a:rPr lang="en-GB" b="1" err="1">
                <a:latin typeface="Roboto"/>
                <a:ea typeface="+mn-lt"/>
                <a:cs typeface="+mn-lt"/>
              </a:rPr>
              <a:t>og</a:t>
            </a:r>
            <a:r>
              <a:rPr lang="en-GB" b="1">
                <a:latin typeface="Roboto"/>
                <a:ea typeface="+mn-lt"/>
                <a:cs typeface="+mn-lt"/>
              </a:rPr>
              <a:t> cool </a:t>
            </a:r>
            <a:r>
              <a:rPr lang="en-GB" b="1" err="1">
                <a:latin typeface="Roboto"/>
                <a:ea typeface="+mn-lt"/>
                <a:cs typeface="+mn-lt"/>
              </a:rPr>
              <a:t>LeadScan</a:t>
            </a:r>
            <a:r>
              <a:rPr lang="en-GB" b="1">
                <a:latin typeface="Roboto"/>
                <a:ea typeface="+mn-lt"/>
                <a:cs typeface="+mn-lt"/>
              </a:rPr>
              <a:t> App!</a:t>
            </a:r>
            <a:endParaRPr lang="en-US" b="1">
              <a:latin typeface="Roboto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ABE5E-0B92-05B8-364B-4F847B6A668A}"/>
              </a:ext>
            </a:extLst>
          </p:cNvPr>
          <p:cNvSpPr txBox="1"/>
          <p:nvPr/>
        </p:nvSpPr>
        <p:spPr>
          <a:xfrm>
            <a:off x="670659" y="1305277"/>
            <a:ext cx="568410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err="1">
                <a:latin typeface="Roboto"/>
                <a:ea typeface="+mn-lt"/>
                <a:cs typeface="+mn-lt"/>
              </a:rPr>
              <a:t>Ubegrænset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antal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scanninger</a:t>
            </a:r>
            <a:endParaRPr lang="en-US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400" err="1">
                <a:latin typeface="Roboto"/>
                <a:ea typeface="+mn-lt"/>
                <a:cs typeface="+mn-lt"/>
              </a:rPr>
              <a:t>Ubegrænset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antal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standpersonale</a:t>
            </a: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400">
                <a:latin typeface="Roboto"/>
                <a:ea typeface="+mn-lt"/>
                <a:cs typeface="+mn-lt"/>
              </a:rPr>
              <a:t>Metrics over </a:t>
            </a:r>
            <a:r>
              <a:rPr lang="en-GB" sz="1400" err="1">
                <a:latin typeface="Roboto"/>
                <a:ea typeface="+mn-lt"/>
                <a:cs typeface="+mn-lt"/>
              </a:rPr>
              <a:t>personlige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scanninger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og</a:t>
            </a:r>
            <a:r>
              <a:rPr lang="en-GB" sz="1400">
                <a:latin typeface="Roboto"/>
                <a:ea typeface="+mn-lt"/>
                <a:cs typeface="+mn-lt"/>
              </a:rPr>
              <a:t> ratings</a:t>
            </a:r>
            <a:endParaRPr lang="en-GB" sz="1400">
              <a:latin typeface="Roboto"/>
              <a:cs typeface="Calibri" panose="020F0502020204030204"/>
            </a:endParaRPr>
          </a:p>
          <a:p>
            <a:endParaRPr lang="en-GB" sz="1400" b="1">
              <a:latin typeface="Roboto"/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26A10-AC2C-E9ED-1C30-18EEE6682F93}"/>
              </a:ext>
            </a:extLst>
          </p:cNvPr>
          <p:cNvSpPr txBox="1"/>
          <p:nvPr/>
        </p:nvSpPr>
        <p:spPr>
          <a:xfrm>
            <a:off x="1693714" y="2920998"/>
            <a:ext cx="568410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>
                <a:latin typeface="Roboto"/>
                <a:ea typeface="+mn-lt"/>
                <a:cs typeface="+mn-lt"/>
              </a:rPr>
              <a:t>Metrics over </a:t>
            </a:r>
            <a:r>
              <a:rPr lang="en-GB" sz="1400" err="1">
                <a:latin typeface="Roboto"/>
                <a:ea typeface="+mn-lt"/>
                <a:cs typeface="+mn-lt"/>
              </a:rPr>
              <a:t>standens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samlede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scanninger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og</a:t>
            </a:r>
            <a:r>
              <a:rPr lang="en-GB" sz="1400">
                <a:latin typeface="Roboto"/>
                <a:ea typeface="+mn-lt"/>
                <a:cs typeface="+mn-lt"/>
              </a:rPr>
              <a:t> ratings</a:t>
            </a:r>
            <a:endParaRPr lang="en-US" sz="1400">
              <a:latin typeface="Robot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400" err="1">
                <a:latin typeface="Roboto"/>
                <a:ea typeface="+mn-lt"/>
                <a:cs typeface="+mn-lt"/>
              </a:rPr>
              <a:t>Direkte</a:t>
            </a:r>
            <a:r>
              <a:rPr lang="en-GB" sz="1400">
                <a:latin typeface="Roboto"/>
                <a:ea typeface="+mn-lt"/>
                <a:cs typeface="+mn-lt"/>
              </a:rPr>
              <a:t> mailing option </a:t>
            </a:r>
            <a:r>
              <a:rPr lang="en-GB" sz="1400" err="1">
                <a:latin typeface="Roboto"/>
                <a:ea typeface="+mn-lt"/>
                <a:cs typeface="+mn-lt"/>
              </a:rPr>
              <a:t>til</a:t>
            </a:r>
            <a:r>
              <a:rPr lang="en-GB" sz="1400">
                <a:latin typeface="Roboto"/>
                <a:ea typeface="+mn-lt"/>
                <a:cs typeface="+mn-lt"/>
              </a:rPr>
              <a:t> leads</a:t>
            </a: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400" err="1">
                <a:latin typeface="Roboto"/>
                <a:ea typeface="+mn-lt"/>
                <a:cs typeface="+mn-lt"/>
              </a:rPr>
              <a:t>Notefunktion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på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hver</a:t>
            </a:r>
            <a:r>
              <a:rPr lang="en-GB" sz="1400">
                <a:latin typeface="Roboto"/>
                <a:ea typeface="+mn-lt"/>
                <a:cs typeface="+mn-lt"/>
              </a:rPr>
              <a:t> leads</a:t>
            </a:r>
            <a:endParaRPr lang="en-GB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Calibri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7378E-D97F-48BE-624B-782476C28BA2}"/>
              </a:ext>
            </a:extLst>
          </p:cNvPr>
          <p:cNvSpPr txBox="1"/>
          <p:nvPr/>
        </p:nvSpPr>
        <p:spPr>
          <a:xfrm>
            <a:off x="2808492" y="4691943"/>
            <a:ext cx="568410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>
                <a:latin typeface="Roboto"/>
                <a:ea typeface="+mn-lt"/>
                <a:cs typeface="+mn-lt"/>
              </a:rPr>
              <a:t>Offline </a:t>
            </a:r>
            <a:r>
              <a:rPr lang="en-GB" sz="1400" err="1">
                <a:latin typeface="Roboto"/>
                <a:ea typeface="+mn-lt"/>
                <a:cs typeface="+mn-lt"/>
              </a:rPr>
              <a:t>funktion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ved</a:t>
            </a:r>
            <a:r>
              <a:rPr lang="en-GB" sz="1400">
                <a:latin typeface="Roboto"/>
                <a:ea typeface="+mn-lt"/>
                <a:cs typeface="+mn-lt"/>
              </a:rPr>
              <a:t> data issues</a:t>
            </a:r>
            <a:endParaRPr lang="en-US" sz="1400">
              <a:latin typeface="Robot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Roboto"/>
              <a:ea typeface="Roboto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400" err="1">
                <a:latin typeface="Roboto"/>
                <a:ea typeface="+mn-lt"/>
                <a:cs typeface="+mn-lt"/>
              </a:rPr>
              <a:t>Automatisk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opdatering</a:t>
            </a:r>
            <a:endParaRPr lang="en-GB" sz="1400">
              <a:latin typeface="Roboto"/>
              <a:ea typeface="Robot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400">
              <a:latin typeface="Robot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400">
                <a:latin typeface="Roboto"/>
                <a:ea typeface="+mn-lt"/>
                <a:cs typeface="+mn-lt"/>
              </a:rPr>
              <a:t>Central </a:t>
            </a:r>
            <a:r>
              <a:rPr lang="en-GB" sz="1400" err="1">
                <a:latin typeface="Roboto"/>
                <a:ea typeface="+mn-lt"/>
                <a:cs typeface="+mn-lt"/>
              </a:rPr>
              <a:t>virksomheds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adminstration</a:t>
            </a:r>
            <a:r>
              <a:rPr lang="en-GB" sz="1400">
                <a:latin typeface="Roboto"/>
                <a:ea typeface="+mn-lt"/>
                <a:cs typeface="+mn-lt"/>
              </a:rPr>
              <a:t> </a:t>
            </a:r>
            <a:r>
              <a:rPr lang="en-GB" sz="1400" err="1">
                <a:latin typeface="Roboto"/>
                <a:ea typeface="+mn-lt"/>
                <a:cs typeface="+mn-lt"/>
              </a:rPr>
              <a:t>og</a:t>
            </a:r>
            <a:r>
              <a:rPr lang="en-GB" sz="1400">
                <a:latin typeface="Roboto"/>
                <a:ea typeface="+mn-lt"/>
                <a:cs typeface="+mn-lt"/>
              </a:rPr>
              <a:t> data </a:t>
            </a:r>
            <a:r>
              <a:rPr lang="en-GB" sz="1400" err="1">
                <a:latin typeface="Roboto"/>
                <a:ea typeface="+mn-lt"/>
                <a:cs typeface="+mn-lt"/>
              </a:rPr>
              <a:t>opsamling</a:t>
            </a:r>
            <a:endParaRPr lang="en-GB" sz="1400">
              <a:latin typeface="Roboto"/>
              <a:cs typeface="Calibri" panose="020F0502020204030204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5D2EDF53-0131-9D0B-7017-124AF789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61" y="5734050"/>
            <a:ext cx="1214005" cy="412173"/>
          </a:xfrm>
          <a:prstGeom prst="rect">
            <a:avLst/>
          </a:prstGeom>
        </p:spPr>
      </p:pic>
      <p:pic>
        <p:nvPicPr>
          <p:cNvPr id="9" name="Picture 9" descr="Text, chat or text message&#10;&#10;Description automatically generated">
            <a:extLst>
              <a:ext uri="{FF2B5EF4-FFF2-40B4-BE49-F238E27FC236}">
                <a16:creationId xmlns:a16="http://schemas.microsoft.com/office/drawing/2014/main" id="{6D19A37F-F368-35F8-2A74-5907F5F0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38" y="1259032"/>
            <a:ext cx="24567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B5C76D-0004-F0F0-7563-6ECD22270786}"/>
              </a:ext>
            </a:extLst>
          </p:cNvPr>
          <p:cNvSpPr txBox="1"/>
          <p:nvPr/>
        </p:nvSpPr>
        <p:spPr>
          <a:xfrm>
            <a:off x="367270" y="350489"/>
            <a:ext cx="17259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Roboto"/>
                <a:ea typeface="+mn-lt"/>
                <a:cs typeface="+mn-lt"/>
              </a:rPr>
              <a:t>USER GUIDE</a:t>
            </a:r>
            <a:endParaRPr lang="en-US" b="1">
              <a:latin typeface="Roboto"/>
              <a:ea typeface="Roboto"/>
              <a:cs typeface="Calibri"/>
            </a:endParaRP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A5FC10C-7D6C-3D01-C242-875BAEAB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52" y="801492"/>
            <a:ext cx="10897239" cy="5745943"/>
          </a:xfrm>
          <a:prstGeom prst="rect">
            <a:avLst/>
          </a:prstGeom>
        </p:spPr>
      </p:pic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1364004-7828-6F8A-B7D2-1C9F2EE6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865" y="273685"/>
            <a:ext cx="1002030" cy="6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DFE0F12-6A90-E55C-0EF2-0BA2DE190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3" y="-3175"/>
            <a:ext cx="9484194" cy="6860858"/>
          </a:xfrm>
        </p:spPr>
      </p:pic>
    </p:spTree>
    <p:extLst>
      <p:ext uri="{BB962C8B-B14F-4D97-AF65-F5344CB8AC3E}">
        <p14:creationId xmlns:p14="http://schemas.microsoft.com/office/powerpoint/2010/main" val="222517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8D81277-5E29-5F4A-AF46-E50A037A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834" y="53674"/>
            <a:ext cx="9166330" cy="6631289"/>
          </a:xfrm>
        </p:spPr>
      </p:pic>
    </p:spTree>
    <p:extLst>
      <p:ext uri="{BB962C8B-B14F-4D97-AF65-F5344CB8AC3E}">
        <p14:creationId xmlns:p14="http://schemas.microsoft.com/office/powerpoint/2010/main" val="396672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F3E8DD5-3356-FAEA-3D18-02D35CB1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92" y="89959"/>
            <a:ext cx="9202615" cy="6661527"/>
          </a:xfrm>
        </p:spPr>
      </p:pic>
    </p:spTree>
    <p:extLst>
      <p:ext uri="{BB962C8B-B14F-4D97-AF65-F5344CB8AC3E}">
        <p14:creationId xmlns:p14="http://schemas.microsoft.com/office/powerpoint/2010/main" val="41455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7113237-C646-38A9-7611-0A407CEC3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120" y="47625"/>
            <a:ext cx="9347759" cy="6764337"/>
          </a:xfrm>
        </p:spPr>
      </p:pic>
    </p:spTree>
    <p:extLst>
      <p:ext uri="{BB962C8B-B14F-4D97-AF65-F5344CB8AC3E}">
        <p14:creationId xmlns:p14="http://schemas.microsoft.com/office/powerpoint/2010/main" val="252927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2F3439-B088-FC65-FE74-25C490A4856C}"/>
              </a:ext>
            </a:extLst>
          </p:cNvPr>
          <p:cNvSpPr txBox="1"/>
          <p:nvPr/>
        </p:nvSpPr>
        <p:spPr>
          <a:xfrm>
            <a:off x="409603" y="371655"/>
            <a:ext cx="23186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Roboto"/>
                <a:ea typeface="+mn-lt"/>
                <a:cs typeface="+mn-lt"/>
              </a:rPr>
              <a:t>SUPPORT &amp; HOW2</a:t>
            </a:r>
            <a:endParaRPr lang="en-US" b="1">
              <a:latin typeface="Roboto"/>
              <a:ea typeface="Roboto"/>
              <a:cs typeface="Calibri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7FCE21B6-80DC-755E-8A1F-34860909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61" y="5734050"/>
            <a:ext cx="1214005" cy="4121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5D3368-95D3-A471-A357-6CA4D302580D}"/>
              </a:ext>
            </a:extLst>
          </p:cNvPr>
          <p:cNvSpPr txBox="1"/>
          <p:nvPr/>
        </p:nvSpPr>
        <p:spPr>
          <a:xfrm>
            <a:off x="4565021" y="1811105"/>
            <a:ext cx="6271001" cy="3185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Roboto"/>
                <a:ea typeface="+mn-lt"/>
                <a:cs typeface="+mn-lt"/>
              </a:rPr>
              <a:t>For support, </a:t>
            </a:r>
            <a:r>
              <a:rPr lang="en-GB" sz="1400" b="1" dirty="0" err="1">
                <a:latin typeface="Roboto"/>
                <a:ea typeface="+mn-lt"/>
                <a:cs typeface="+mn-lt"/>
              </a:rPr>
              <a:t>kontakt</a:t>
            </a:r>
            <a:r>
              <a:rPr lang="en-GB" sz="1400" b="1" dirty="0">
                <a:latin typeface="Roboto"/>
                <a:ea typeface="+mn-lt"/>
                <a:cs typeface="+mn-lt"/>
              </a:rPr>
              <a:t>:</a:t>
            </a:r>
            <a:endParaRPr lang="en-GB" dirty="0">
              <a:latin typeface="Roboto"/>
              <a:ea typeface="Roboto"/>
              <a:cs typeface="Calibri"/>
            </a:endParaRPr>
          </a:p>
          <a:p>
            <a:endParaRPr lang="en-GB" sz="1400" dirty="0">
              <a:latin typeface="Roboto"/>
              <a:ea typeface="+mn-lt"/>
              <a:cs typeface="+mn-lt"/>
            </a:endParaRPr>
          </a:p>
          <a:p>
            <a:r>
              <a:rPr lang="en-GB" sz="1400" dirty="0">
                <a:latin typeface="Roboto"/>
                <a:ea typeface="+mn-lt"/>
                <a:cs typeface="+mn-lt"/>
              </a:rPr>
              <a:t>App Backup Support +45 8184 8184 #support</a:t>
            </a:r>
            <a:endParaRPr lang="en-GB" dirty="0">
              <a:latin typeface="Roboto"/>
              <a:ea typeface="Roboto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GB" dirty="0">
              <a:latin typeface="Roboto"/>
              <a:ea typeface="Roboto"/>
              <a:cs typeface="Roboto"/>
            </a:endParaRPr>
          </a:p>
          <a:p>
            <a:pPr>
              <a:buFont typeface="Arial"/>
              <a:buChar char="•"/>
            </a:pPr>
            <a:endParaRPr lang="en-GB" dirty="0">
              <a:latin typeface="Roboto"/>
              <a:ea typeface="Roboto"/>
              <a:cs typeface="Roboto"/>
            </a:endParaRPr>
          </a:p>
          <a:p>
            <a:r>
              <a:rPr lang="en-GB" sz="1400" b="1" dirty="0">
                <a:latin typeface="Roboto"/>
                <a:ea typeface="+mn-lt"/>
                <a:cs typeface="+mn-lt"/>
              </a:rPr>
              <a:t>How2</a:t>
            </a:r>
            <a:endParaRPr lang="en-GB" dirty="0">
              <a:latin typeface="Roboto"/>
              <a:ea typeface="Roboto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GB" dirty="0"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Roboto"/>
                <a:ea typeface="+mn-lt"/>
                <a:cs typeface="+mn-lt"/>
              </a:rPr>
              <a:t>1. I </a:t>
            </a:r>
            <a:r>
              <a:rPr lang="en-GB" sz="1400" dirty="0" err="1">
                <a:latin typeface="Roboto"/>
                <a:ea typeface="+mn-lt"/>
                <a:cs typeface="+mn-lt"/>
              </a:rPr>
              <a:t>vil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automatisk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modtage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en</a:t>
            </a:r>
            <a:r>
              <a:rPr lang="en-GB" sz="1400" dirty="0">
                <a:latin typeface="Roboto"/>
                <a:ea typeface="+mn-lt"/>
                <a:cs typeface="+mn-lt"/>
              </a:rPr>
              <a:t> email med link </a:t>
            </a:r>
            <a:r>
              <a:rPr lang="en-GB" sz="1400" dirty="0" err="1">
                <a:latin typeface="Roboto"/>
                <a:ea typeface="+mn-lt"/>
                <a:cs typeface="+mn-lt"/>
              </a:rPr>
              <a:t>til</a:t>
            </a:r>
            <a:r>
              <a:rPr lang="en-GB" sz="1400" dirty="0">
                <a:latin typeface="Roboto"/>
                <a:ea typeface="+mn-lt"/>
                <a:cs typeface="+mn-lt"/>
              </a:rPr>
              <a:t> App </a:t>
            </a:r>
            <a:r>
              <a:rPr lang="en-GB" sz="1400" dirty="0" err="1">
                <a:latin typeface="Roboto"/>
                <a:ea typeface="+mn-lt"/>
                <a:cs typeface="+mn-lt"/>
              </a:rPr>
              <a:t>før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messen</a:t>
            </a:r>
            <a:endParaRPr lang="en-GB" sz="1400" dirty="0">
              <a:latin typeface="Roboto"/>
              <a:ea typeface="Roboto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Roboto"/>
                <a:ea typeface="+mn-lt"/>
                <a:cs typeface="+mn-lt"/>
              </a:rPr>
              <a:t>2. I </a:t>
            </a:r>
            <a:r>
              <a:rPr lang="en-GB" sz="1400" dirty="0" err="1">
                <a:latin typeface="Roboto"/>
                <a:ea typeface="+mn-lt"/>
                <a:cs typeface="+mn-lt"/>
              </a:rPr>
              <a:t>kan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invitere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andet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standpersonale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til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App´en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direkte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fra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adminstrator</a:t>
            </a:r>
            <a:r>
              <a:rPr lang="en-GB" sz="1400" dirty="0">
                <a:latin typeface="Roboto"/>
                <a:ea typeface="+mn-lt"/>
                <a:cs typeface="+mn-lt"/>
              </a:rPr>
              <a:t> App</a:t>
            </a:r>
            <a:endParaRPr lang="en-GB" dirty="0">
              <a:latin typeface="Roboto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Roboto"/>
                <a:ea typeface="+mn-lt"/>
                <a:cs typeface="+mn-lt"/>
              </a:rPr>
              <a:t>3. </a:t>
            </a:r>
            <a:r>
              <a:rPr lang="en-GB" sz="1400" dirty="0" err="1">
                <a:latin typeface="Roboto"/>
                <a:ea typeface="+mn-lt"/>
                <a:cs typeface="+mn-lt"/>
              </a:rPr>
              <a:t>Når</a:t>
            </a:r>
            <a:r>
              <a:rPr lang="en-GB" sz="1400" dirty="0">
                <a:latin typeface="Roboto"/>
                <a:ea typeface="+mn-lt"/>
                <a:cs typeface="+mn-lt"/>
              </a:rPr>
              <a:t> App </a:t>
            </a:r>
            <a:r>
              <a:rPr lang="en-GB" sz="1400" dirty="0" err="1">
                <a:latin typeface="Roboto"/>
                <a:ea typeface="+mn-lt"/>
                <a:cs typeface="+mn-lt"/>
              </a:rPr>
              <a:t>åbnes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vil</a:t>
            </a:r>
            <a:r>
              <a:rPr lang="en-GB" sz="1400" dirty="0">
                <a:latin typeface="Roboto"/>
                <a:ea typeface="+mn-lt"/>
                <a:cs typeface="+mn-lt"/>
              </a:rPr>
              <a:t> den </a:t>
            </a:r>
            <a:r>
              <a:rPr lang="en-GB" sz="1400" dirty="0" err="1">
                <a:latin typeface="Roboto"/>
                <a:ea typeface="+mn-lt"/>
                <a:cs typeface="+mn-lt"/>
              </a:rPr>
              <a:t>spørge</a:t>
            </a:r>
            <a:r>
              <a:rPr lang="en-GB" sz="1400" dirty="0">
                <a:latin typeface="Roboto"/>
                <a:ea typeface="+mn-lt"/>
                <a:cs typeface="+mn-lt"/>
              </a:rPr>
              <a:t> om </a:t>
            </a:r>
            <a:r>
              <a:rPr lang="en-GB" sz="1400" dirty="0" err="1">
                <a:latin typeface="Roboto"/>
                <a:ea typeface="+mn-lt"/>
                <a:cs typeface="+mn-lt"/>
              </a:rPr>
              <a:t>i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vil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gemme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på</a:t>
            </a:r>
            <a:r>
              <a:rPr lang="en-GB" sz="1400" dirty="0">
                <a:latin typeface="Roboto"/>
                <a:ea typeface="+mn-lt"/>
                <a:cs typeface="+mn-lt"/>
              </a:rPr>
              <a:t> </a:t>
            </a:r>
            <a:r>
              <a:rPr lang="en-GB" sz="1400" dirty="0" err="1">
                <a:latin typeface="Roboto"/>
                <a:ea typeface="+mn-lt"/>
                <a:cs typeface="+mn-lt"/>
              </a:rPr>
              <a:t>telefon</a:t>
            </a:r>
            <a:r>
              <a:rPr lang="en-GB" sz="1400" dirty="0">
                <a:latin typeface="Roboto"/>
                <a:ea typeface="+mn-lt"/>
                <a:cs typeface="+mn-lt"/>
              </a:rPr>
              <a:t> – all set!</a:t>
            </a:r>
            <a:endParaRPr lang="en-GB" dirty="0">
              <a:latin typeface="Roboto"/>
              <a:cs typeface="Calibri" panose="020F0502020204030204"/>
            </a:endParaRPr>
          </a:p>
          <a:p>
            <a:endParaRPr lang="en-GB" sz="1400" dirty="0">
              <a:latin typeface="Calibri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1400" dirty="0">
              <a:latin typeface="Calibri"/>
              <a:ea typeface="+mn-lt"/>
              <a:cs typeface="+mn-lt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F98F66C-2950-E2A6-409F-F4EDD0E3F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88" y="1371600"/>
            <a:ext cx="1996289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658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e6114d-8e48-4245-9ff9-e00cddb84511">
      <Terms xmlns="http://schemas.microsoft.com/office/infopath/2007/PartnerControls"/>
    </lcf76f155ced4ddcb4097134ff3c332f>
    <TaxCatchAll xmlns="e4d20a28-16c4-420e-8217-20b9da5bd3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745BCC89BC14F8A2665000098B617" ma:contentTypeVersion="13" ma:contentTypeDescription="Create a new document." ma:contentTypeScope="" ma:versionID="2d66f3a207daa4e057b71268f42b5041">
  <xsd:schema xmlns:xsd="http://www.w3.org/2001/XMLSchema" xmlns:xs="http://www.w3.org/2001/XMLSchema" xmlns:p="http://schemas.microsoft.com/office/2006/metadata/properties" xmlns:ns2="d3e6114d-8e48-4245-9ff9-e00cddb84511" xmlns:ns3="e4d20a28-16c4-420e-8217-20b9da5bd3e0" targetNamespace="http://schemas.microsoft.com/office/2006/metadata/properties" ma:root="true" ma:fieldsID="428dc18232b24267c668d608bcec8289" ns2:_="" ns3:_="">
    <xsd:import namespace="d3e6114d-8e48-4245-9ff9-e00cddb84511"/>
    <xsd:import namespace="e4d20a28-16c4-420e-8217-20b9da5bd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114d-8e48-4245-9ff9-e00cddb84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665db6-0436-46c7-aabd-6a4203172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20a28-16c4-420e-8217-20b9da5bd3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ee6cb8-3c9d-423f-bcfe-2141b1298dbe}" ma:internalName="TaxCatchAll" ma:showField="CatchAllData" ma:web="e4d20a28-16c4-420e-8217-20b9da5bd3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7FEC6-30F6-4192-A970-1940BAE4D7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47617F-DC2C-431D-AB2A-721B2656FD01}">
  <ds:schemaRefs>
    <ds:schemaRef ds:uri="d3e6114d-8e48-4245-9ff9-e00cddb84511"/>
    <ds:schemaRef ds:uri="e4d20a28-16c4-420e-8217-20b9da5bd3e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3977F7-1A4B-4536-92FA-E6513A3BF204}">
  <ds:schemaRefs>
    <ds:schemaRef ds:uri="d3e6114d-8e48-4245-9ff9-e00cddb84511"/>
    <ds:schemaRef ds:uri="e4d20a28-16c4-420e-8217-20b9da5bd3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van Schaik</dc:creator>
  <cp:lastModifiedBy>Michelle van Schaik</cp:lastModifiedBy>
  <cp:revision>52</cp:revision>
  <dcterms:created xsi:type="dcterms:W3CDTF">2023-04-12T12:46:21Z</dcterms:created>
  <dcterms:modified xsi:type="dcterms:W3CDTF">2023-05-03T13:57:00Z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0x01010028F745BCC89BC14F8A2665000098B617</vt:lpwstr>
  </property>
  <property fmtid="{D5CDD505-2E9C-101B-9397-08002B2CF9AE}" pid="3" name="MediaServiceImageTags">
    <vt:lpwstr/>
  </property>
</Properties>
</file>