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7" r:id="rId2"/>
    <p:sldId id="398" r:id="rId3"/>
    <p:sldId id="399" r:id="rId4"/>
    <p:sldId id="400" r:id="rId5"/>
    <p:sldId id="401" r:id="rId6"/>
    <p:sldId id="402" r:id="rId7"/>
    <p:sldId id="403" r:id="rId8"/>
    <p:sldId id="404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5582" y="1096246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B0F0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825582" y="384149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188494" y="6367379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9308431" y="6372058"/>
            <a:ext cx="2743200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  <p:sp>
        <p:nvSpPr>
          <p:cNvPr id="5" name="Rektangel 4"/>
          <p:cNvSpPr/>
          <p:nvPr userDrawn="1"/>
        </p:nvSpPr>
        <p:spPr>
          <a:xfrm>
            <a:off x="2931694" y="6367379"/>
            <a:ext cx="4370254" cy="490621"/>
          </a:xfrm>
          <a:prstGeom prst="rect">
            <a:avLst/>
          </a:prstGeom>
          <a:solidFill>
            <a:srgbClr val="002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438C1B2-8C9A-4363-8F64-88F103E3E0C5}"/>
              </a:ext>
            </a:extLst>
          </p:cNvPr>
          <p:cNvSpPr/>
          <p:nvPr userDrawn="1"/>
        </p:nvSpPr>
        <p:spPr>
          <a:xfrm>
            <a:off x="2958353" y="6508376"/>
            <a:ext cx="4324574" cy="213097"/>
          </a:xfrm>
          <a:prstGeom prst="rect">
            <a:avLst/>
          </a:prstGeom>
          <a:solidFill>
            <a:srgbClr val="002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894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368968" y="6356350"/>
            <a:ext cx="978568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11502188" y="6356350"/>
            <a:ext cx="489285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421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153400" y="365125"/>
            <a:ext cx="1858019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248654" y="365125"/>
            <a:ext cx="7656094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248653" y="6356350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11393904" y="6356350"/>
            <a:ext cx="597569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34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779" y="320675"/>
            <a:ext cx="96774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96779" y="1825625"/>
            <a:ext cx="96774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296779" y="6356348"/>
            <a:ext cx="1110916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11526253" y="6356348"/>
            <a:ext cx="477252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30AFA7C-0D06-4876-8A9E-592BD80F5BB9}"/>
              </a:ext>
            </a:extLst>
          </p:cNvPr>
          <p:cNvSpPr/>
          <p:nvPr userDrawn="1"/>
        </p:nvSpPr>
        <p:spPr>
          <a:xfrm>
            <a:off x="2958353" y="6508376"/>
            <a:ext cx="4324574" cy="213097"/>
          </a:xfrm>
          <a:prstGeom prst="rect">
            <a:avLst/>
          </a:prstGeom>
          <a:solidFill>
            <a:srgbClr val="002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85F2C45-0BE9-4CCE-81B2-1C22BA6D56E2}"/>
              </a:ext>
            </a:extLst>
          </p:cNvPr>
          <p:cNvSpPr/>
          <p:nvPr userDrawn="1"/>
        </p:nvSpPr>
        <p:spPr>
          <a:xfrm>
            <a:off x="3110753" y="6660776"/>
            <a:ext cx="4324574" cy="213097"/>
          </a:xfrm>
          <a:prstGeom prst="rect">
            <a:avLst/>
          </a:prstGeom>
          <a:solidFill>
            <a:srgbClr val="002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70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2776" y="747212"/>
            <a:ext cx="9334835" cy="2852737"/>
          </a:xfrm>
        </p:spPr>
        <p:txBody>
          <a:bodyPr anchor="b"/>
          <a:lstStyle>
            <a:lvl1pPr>
              <a:defRPr sz="6000">
                <a:solidFill>
                  <a:srgbClr val="00B0F0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22776" y="4228056"/>
            <a:ext cx="933483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22776" y="6364791"/>
            <a:ext cx="2063946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>
          <a:xfrm>
            <a:off x="11430000" y="6356350"/>
            <a:ext cx="561474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590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2557" y="242721"/>
            <a:ext cx="9629274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212557" y="1825625"/>
            <a:ext cx="4311317" cy="4351338"/>
          </a:xfr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900863" y="1825625"/>
            <a:ext cx="4940968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200526" y="6404476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>
          <a:xfrm>
            <a:off x="11478126" y="6398209"/>
            <a:ext cx="525380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224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6176" y="353094"/>
            <a:ext cx="9844256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26177" y="1669132"/>
            <a:ext cx="457474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226177" y="2493044"/>
            <a:ext cx="4574741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5137039" y="1678657"/>
            <a:ext cx="45972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5137039" y="2502569"/>
            <a:ext cx="4597271" cy="3684588"/>
          </a:xfrm>
        </p:spPr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>
          <a:xfrm>
            <a:off x="226176" y="6356350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>
          <a:xfrm>
            <a:off x="11369842" y="6356350"/>
            <a:ext cx="621632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83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>
          <a:xfrm>
            <a:off x="200526" y="6356350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>
          <a:xfrm>
            <a:off x="11502188" y="6356350"/>
            <a:ext cx="489285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356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>
          <a:xfrm>
            <a:off x="200526" y="6352172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>
          <a:xfrm>
            <a:off x="11538284" y="6356350"/>
            <a:ext cx="453190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683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6336" y="31282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401135" y="987425"/>
            <a:ext cx="541663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86336" y="191302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176463" y="6356350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>
          <a:xfrm>
            <a:off x="11442032" y="6356350"/>
            <a:ext cx="549442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421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3681" y="32485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4447674" y="987425"/>
            <a:ext cx="547837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43681" y="204946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243681" y="6356350"/>
            <a:ext cx="2743200" cy="365125"/>
          </a:xfrm>
        </p:spPr>
        <p:txBody>
          <a:bodyPr/>
          <a:lstStyle/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>
          <a:xfrm>
            <a:off x="11430000" y="6356350"/>
            <a:ext cx="561474" cy="365125"/>
          </a:xfrm>
        </p:spPr>
        <p:txBody>
          <a:bodyPr/>
          <a:lstStyle/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6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68968" y="329030"/>
            <a:ext cx="9629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68968" y="1789530"/>
            <a:ext cx="9629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68968" y="6356350"/>
            <a:ext cx="1069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6F2A2-5E41-4DB2-89A0-BB969488A303}" type="datetimeFigureOut">
              <a:rPr lang="da-DK" smtClean="0"/>
              <a:t>21-02-2023</a:t>
            </a:fld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11430000" y="6356350"/>
            <a:ext cx="561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284F1-E782-4D93-A537-1C129EBB1BE5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7C3D76F-03B9-48A6-89F6-8CC32B04D1AA}"/>
              </a:ext>
            </a:extLst>
          </p:cNvPr>
          <p:cNvSpPr/>
          <p:nvPr userDrawn="1"/>
        </p:nvSpPr>
        <p:spPr>
          <a:xfrm>
            <a:off x="2958353" y="6508376"/>
            <a:ext cx="4324574" cy="213097"/>
          </a:xfrm>
          <a:prstGeom prst="rect">
            <a:avLst/>
          </a:prstGeom>
          <a:solidFill>
            <a:srgbClr val="002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085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B0F0"/>
          </a:solidFill>
          <a:latin typeface="AvenirNext LT Pro Medium" panose="020B08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venirNext LT Pro Regular" panose="020B05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venirNext LT Pro Regular" panose="020B05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venirNext LT Pro Regular" panose="020B05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venirNext LT Pro Regular" panose="020B05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venirNext LT Pro Regular" panose="020B05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hi-industri.dk/for-udstillere/udstillerhaandbo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v@mch.d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33C79-9634-4EA3-86D3-1EC73D328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143" y="1360742"/>
            <a:ext cx="9144000" cy="2387600"/>
          </a:xfrm>
        </p:spPr>
        <p:txBody>
          <a:bodyPr>
            <a:normAutofit/>
          </a:bodyPr>
          <a:lstStyle/>
          <a:p>
            <a:r>
              <a:rPr lang="da-DK" sz="9600" dirty="0">
                <a:solidFill>
                  <a:schemeClr val="bg1"/>
                </a:solidFill>
              </a:rPr>
              <a:t>GUIDE</a:t>
            </a:r>
            <a:endParaRPr lang="da-DK" sz="11500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E190916-D42C-4C45-ABA0-FF75BE94F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172" y="3841496"/>
            <a:ext cx="9144000" cy="1655762"/>
          </a:xfrm>
        </p:spPr>
        <p:txBody>
          <a:bodyPr>
            <a:normAutofit/>
          </a:bodyPr>
          <a:lstStyle/>
          <a:p>
            <a:r>
              <a:rPr lang="da-DK" sz="3200" dirty="0">
                <a:solidFill>
                  <a:schemeClr val="bg1"/>
                </a:solidFill>
              </a:rPr>
              <a:t>SÅDAN FINDER DU DIN INVITATIONSKODE</a:t>
            </a:r>
          </a:p>
        </p:txBody>
      </p:sp>
    </p:spTree>
    <p:extLst>
      <p:ext uri="{BB962C8B-B14F-4D97-AF65-F5344CB8AC3E}">
        <p14:creationId xmlns:p14="http://schemas.microsoft.com/office/powerpoint/2010/main" val="90588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517228"/>
            <a:ext cx="9677400" cy="1325563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</a:rPr>
              <a:t>STEP 1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AD526-CDD0-4714-A4F3-6F6E7079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2382249"/>
            <a:ext cx="4232492" cy="3343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 in i </a:t>
            </a:r>
            <a:r>
              <a:rPr lang="da-DK" sz="2400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Udstillerhåndbogen</a:t>
            </a:r>
            <a:endParaRPr lang="da-DK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2400" b="1" dirty="0">
              <a:solidFill>
                <a:schemeClr val="bg1">
                  <a:lumMod val="75000"/>
                </a:schemeClr>
              </a:solidFill>
              <a:latin typeface="AvenirNext LT Pro Regular" panose="020F0502020204030204" pitchFamily="34" charset="0"/>
            </a:endParaRPr>
          </a:p>
          <a:p>
            <a:pPr marL="0" indent="0">
              <a:buNone/>
            </a:pPr>
            <a:r>
              <a:rPr lang="da-DK" sz="24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 brugernavn og kodeord er blevet tilsendt i seneste udstillernyt. </a:t>
            </a:r>
            <a:endParaRPr lang="da-DK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ladsholder til indhold 6">
            <a:extLst>
              <a:ext uri="{FF2B5EF4-FFF2-40B4-BE49-F238E27FC236}">
                <a16:creationId xmlns:a16="http://schemas.microsoft.com/office/drawing/2014/main" id="{D98381FB-D991-E9CB-9C6E-438305D694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7564" y="2177444"/>
            <a:ext cx="5358414" cy="334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3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681037"/>
            <a:ext cx="9677400" cy="1325563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</a:rPr>
              <a:t>STEP 2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AD526-CDD0-4714-A4F3-6F6E7079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2606467"/>
            <a:ext cx="4292313" cy="357049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a-DK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Vælg ”Mit personale”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a-DK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Vælg</a:t>
            </a:r>
            <a:r>
              <a:rPr lang="da-DK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herefter ”Adgangskort”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da-DK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Klik på knappen ”Udfyld og print adgangskort her”</a:t>
            </a:r>
          </a:p>
          <a:p>
            <a:pPr marL="0" indent="0">
              <a:buNone/>
            </a:pPr>
            <a:endParaRPr lang="da-DK" sz="2400" b="1" dirty="0">
              <a:solidFill>
                <a:schemeClr val="bg1">
                  <a:lumMod val="75000"/>
                </a:schemeClr>
              </a:solidFill>
              <a:latin typeface="AvenirNext LT Pro Regular" panose="020F0502020204030204" pitchFamily="34" charset="0"/>
            </a:endParaRPr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C3FB5970-1FF4-8768-791A-3610D51C9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249" y="1786071"/>
            <a:ext cx="6072690" cy="4031969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50C3118B-4336-FA21-F0D3-D960F980F269}"/>
              </a:ext>
            </a:extLst>
          </p:cNvPr>
          <p:cNvSpPr/>
          <p:nvPr/>
        </p:nvSpPr>
        <p:spPr>
          <a:xfrm>
            <a:off x="6185265" y="5223362"/>
            <a:ext cx="1565329" cy="4649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5845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771212"/>
            <a:ext cx="9677400" cy="1325563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</a:rPr>
              <a:t>STEP 3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AD526-CDD0-4714-A4F3-6F6E7079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3158757"/>
            <a:ext cx="3420642" cy="3018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>
                <a:solidFill>
                  <a:schemeClr val="bg1"/>
                </a:solidFill>
              </a:rPr>
              <a:t>Klik på ”Invitationskoder”</a:t>
            </a:r>
          </a:p>
          <a:p>
            <a:pPr marL="0" indent="0">
              <a:buNone/>
            </a:pPr>
            <a:endParaRPr lang="da-DK" sz="2400" b="1" dirty="0">
              <a:solidFill>
                <a:schemeClr val="bg1">
                  <a:lumMod val="75000"/>
                </a:schemeClr>
              </a:solidFill>
              <a:latin typeface="AvenirNext LT Pro Regular" panose="020F0502020204030204" pitchFamily="34" charset="0"/>
            </a:endParaRPr>
          </a:p>
        </p:txBody>
      </p:sp>
      <p:pic>
        <p:nvPicPr>
          <p:cNvPr id="4" name="Pladsholder til indhold 7">
            <a:extLst>
              <a:ext uri="{FF2B5EF4-FFF2-40B4-BE49-F238E27FC236}">
                <a16:creationId xmlns:a16="http://schemas.microsoft.com/office/drawing/2014/main" id="{06006461-3735-7852-3C9D-B0FC741D2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8792" y="2619448"/>
            <a:ext cx="5264248" cy="2387546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BBDF574-363A-5447-C129-D059C886ACF9}"/>
              </a:ext>
            </a:extLst>
          </p:cNvPr>
          <p:cNvSpPr/>
          <p:nvPr/>
        </p:nvSpPr>
        <p:spPr>
          <a:xfrm>
            <a:off x="5672023" y="4291870"/>
            <a:ext cx="1565329" cy="4649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62067BD-9A09-95A0-F72B-7012D07559FD}"/>
              </a:ext>
            </a:extLst>
          </p:cNvPr>
          <p:cNvSpPr/>
          <p:nvPr/>
        </p:nvSpPr>
        <p:spPr>
          <a:xfrm>
            <a:off x="9097711" y="2693807"/>
            <a:ext cx="1565329" cy="4649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6045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681038"/>
            <a:ext cx="9677400" cy="1325563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</a:rPr>
              <a:t>STEP 4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AD526-CDD0-4714-A4F3-6F6E7079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3428999"/>
            <a:ext cx="3087356" cy="274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400" dirty="0">
                <a:solidFill>
                  <a:schemeClr val="bg1"/>
                </a:solidFill>
              </a:rPr>
              <a:t>Klik på knappen ”Hent”</a:t>
            </a:r>
          </a:p>
          <a:p>
            <a:pPr marL="0" indent="0">
              <a:buNone/>
            </a:pPr>
            <a:endParaRPr lang="da-DK" sz="2400" b="1" dirty="0">
              <a:solidFill>
                <a:schemeClr val="bg1">
                  <a:lumMod val="75000"/>
                </a:schemeClr>
              </a:solidFill>
              <a:latin typeface="AvenirNext LT Pro Regular" panose="020F0502020204030204" pitchFamily="34" charset="0"/>
            </a:endParaRPr>
          </a:p>
        </p:txBody>
      </p:sp>
      <p:pic>
        <p:nvPicPr>
          <p:cNvPr id="4" name="Pladsholder til indhold 6">
            <a:extLst>
              <a:ext uri="{FF2B5EF4-FFF2-40B4-BE49-F238E27FC236}">
                <a16:creationId xmlns:a16="http://schemas.microsoft.com/office/drawing/2014/main" id="{E6B7C472-D72B-34EB-1767-B2953DC16F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1818"/>
          <a:stretch/>
        </p:blipFill>
        <p:spPr>
          <a:xfrm>
            <a:off x="5135479" y="2030914"/>
            <a:ext cx="5076690" cy="3574002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64181B7C-36D5-4E6F-5010-F0C2CA489CA1}"/>
              </a:ext>
            </a:extLst>
          </p:cNvPr>
          <p:cNvSpPr/>
          <p:nvPr/>
        </p:nvSpPr>
        <p:spPr>
          <a:xfrm>
            <a:off x="7444120" y="5139965"/>
            <a:ext cx="1041105" cy="4649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8143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532203"/>
            <a:ext cx="9677400" cy="1325563"/>
          </a:xfrm>
        </p:spPr>
        <p:txBody>
          <a:bodyPr/>
          <a:lstStyle/>
          <a:p>
            <a:r>
              <a:rPr lang="da-DK" b="1" dirty="0">
                <a:solidFill>
                  <a:schemeClr val="bg1"/>
                </a:solidFill>
              </a:rPr>
              <a:t>STEP 5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AD526-CDD0-4714-A4F3-6F6E7079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779" y="1825625"/>
            <a:ext cx="42154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a-DK" sz="2400" dirty="0">
                <a:solidFill>
                  <a:schemeClr val="bg1"/>
                </a:solidFill>
              </a:rPr>
              <a:t>Hent Excel-filen i venstre hjørne. </a:t>
            </a:r>
          </a:p>
          <a:p>
            <a:pPr>
              <a:lnSpc>
                <a:spcPct val="150000"/>
              </a:lnSpc>
            </a:pPr>
            <a:r>
              <a:rPr lang="da-DK" sz="2400" dirty="0">
                <a:solidFill>
                  <a:schemeClr val="bg1"/>
                </a:solidFill>
              </a:rPr>
              <a:t>Under overskrift ”Invitationskode” finder du jeres </a:t>
            </a:r>
            <a:r>
              <a:rPr lang="da-DK" sz="2400" b="1" u="sng" dirty="0">
                <a:solidFill>
                  <a:schemeClr val="bg1"/>
                </a:solidFill>
              </a:rPr>
              <a:t>unikke</a:t>
            </a:r>
            <a:r>
              <a:rPr lang="da-DK" sz="2400" dirty="0">
                <a:solidFill>
                  <a:schemeClr val="bg1"/>
                </a:solidFill>
              </a:rPr>
              <a:t> invitationskode, som I kan sende ud til de som I ønsker at se på standen</a:t>
            </a:r>
          </a:p>
          <a:p>
            <a:pPr marL="0" indent="0">
              <a:buNone/>
            </a:pPr>
            <a:endParaRPr lang="da-DK" sz="2400" b="1" dirty="0">
              <a:solidFill>
                <a:schemeClr val="bg1">
                  <a:lumMod val="75000"/>
                </a:schemeClr>
              </a:solidFill>
              <a:latin typeface="AvenirNext LT Pro Regular" panose="020F0502020204030204" pitchFamily="34" charset="0"/>
            </a:endParaRPr>
          </a:p>
        </p:txBody>
      </p:sp>
      <p:pic>
        <p:nvPicPr>
          <p:cNvPr id="4" name="Pladsholder til indhold 6">
            <a:extLst>
              <a:ext uri="{FF2B5EF4-FFF2-40B4-BE49-F238E27FC236}">
                <a16:creationId xmlns:a16="http://schemas.microsoft.com/office/drawing/2014/main" id="{817ECBE6-A8D1-F484-412A-93320F48A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0810" y="3181528"/>
            <a:ext cx="5598163" cy="1157853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3069A11F-26B3-DDCA-94DC-154145E4D617}"/>
              </a:ext>
            </a:extLst>
          </p:cNvPr>
          <p:cNvSpPr/>
          <p:nvPr/>
        </p:nvSpPr>
        <p:spPr>
          <a:xfrm>
            <a:off x="5050247" y="3527978"/>
            <a:ext cx="1565329" cy="6501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7146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3A93BB-0EB7-4906-9DD7-B53F48D6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500062"/>
            <a:ext cx="9677400" cy="1325563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KONTAKT</a:t>
            </a:r>
            <a:br>
              <a:rPr lang="da-DK" dirty="0">
                <a:solidFill>
                  <a:schemeClr val="bg1"/>
                </a:solidFill>
              </a:rPr>
            </a:br>
            <a:r>
              <a:rPr lang="da-DK" sz="2700" b="0" dirty="0">
                <a:solidFill>
                  <a:schemeClr val="bg1"/>
                </a:solidFill>
              </a:rPr>
              <a:t>- HAR DU SPØRGSMÅL ER DU VELKOMMEN TIL AT KONTAKTE OS</a:t>
            </a:r>
            <a:endParaRPr lang="da-DK" b="0" dirty="0"/>
          </a:p>
        </p:txBody>
      </p:sp>
      <p:pic>
        <p:nvPicPr>
          <p:cNvPr id="5" name="Pladsholder til indhold 4" descr="Et billede, der indeholder person&#10;&#10;Automatisk genereret beskrivelse">
            <a:extLst>
              <a:ext uri="{FF2B5EF4-FFF2-40B4-BE49-F238E27FC236}">
                <a16:creationId xmlns:a16="http://schemas.microsoft.com/office/drawing/2014/main" id="{A7FE41D8-AB4B-F677-6F28-63E90EE41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6" y="2081461"/>
            <a:ext cx="3785190" cy="2523461"/>
          </a:xfrm>
        </p:spPr>
      </p:pic>
      <p:pic>
        <p:nvPicPr>
          <p:cNvPr id="7" name="Billede 6" descr="Et billede, der indeholder person, stående, poserer&#10;&#10;Automatisk genereret beskrivelse">
            <a:extLst>
              <a:ext uri="{FF2B5EF4-FFF2-40B4-BE49-F238E27FC236}">
                <a16:creationId xmlns:a16="http://schemas.microsoft.com/office/drawing/2014/main" id="{08105A99-BF26-4AD7-251A-5F7D82BE7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519" y="2081462"/>
            <a:ext cx="3785189" cy="2523460"/>
          </a:xfrm>
          <a:prstGeom prst="rect">
            <a:avLst/>
          </a:prstGeom>
        </p:spPr>
      </p:pic>
      <p:sp>
        <p:nvSpPr>
          <p:cNvPr id="8" name="Pladsholder til tekst 2">
            <a:extLst>
              <a:ext uri="{FF2B5EF4-FFF2-40B4-BE49-F238E27FC236}">
                <a16:creationId xmlns:a16="http://schemas.microsoft.com/office/drawing/2014/main" id="{05616F19-4126-9DD6-BFB0-B10C3F790603}"/>
              </a:ext>
            </a:extLst>
          </p:cNvPr>
          <p:cNvSpPr txBox="1">
            <a:spLocks/>
          </p:cNvSpPr>
          <p:nvPr/>
        </p:nvSpPr>
        <p:spPr>
          <a:xfrm>
            <a:off x="5770712" y="4730771"/>
            <a:ext cx="5157787" cy="117357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cap="all" dirty="0">
                <a:latin typeface="+mj-lt"/>
              </a:rPr>
              <a:t>TRINE MARIA VITTRUP</a:t>
            </a:r>
          </a:p>
          <a:p>
            <a:pPr marL="0" indent="0">
              <a:buNone/>
            </a:pPr>
            <a:r>
              <a:rPr lang="it-IT" sz="2200" dirty="0">
                <a:latin typeface="+mj-lt"/>
              </a:rPr>
              <a:t>Tlf. 9926 9883</a:t>
            </a:r>
            <a:br>
              <a:rPr lang="it-IT" sz="2200" dirty="0">
                <a:latin typeface="+mj-lt"/>
              </a:rPr>
            </a:br>
            <a:r>
              <a:rPr lang="it-IT" sz="2200" dirty="0"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tv@mch.dk</a:t>
            </a:r>
            <a:endParaRPr lang="it-IT" sz="2200" dirty="0">
              <a:latin typeface="+mj-lt"/>
            </a:endParaRPr>
          </a:p>
        </p:txBody>
      </p:sp>
      <p:sp>
        <p:nvSpPr>
          <p:cNvPr id="9" name="Pladsholder til tekst 2">
            <a:extLst>
              <a:ext uri="{FF2B5EF4-FFF2-40B4-BE49-F238E27FC236}">
                <a16:creationId xmlns:a16="http://schemas.microsoft.com/office/drawing/2014/main" id="{CC5490CE-B807-6AC3-F9BB-3E3D01CB8971}"/>
              </a:ext>
            </a:extLst>
          </p:cNvPr>
          <p:cNvSpPr txBox="1">
            <a:spLocks/>
          </p:cNvSpPr>
          <p:nvPr/>
        </p:nvSpPr>
        <p:spPr>
          <a:xfrm>
            <a:off x="762876" y="4741117"/>
            <a:ext cx="5157787" cy="117357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cap="all" dirty="0">
                <a:latin typeface="+mj-lt"/>
              </a:rPr>
              <a:t>Michelle van schaik</a:t>
            </a:r>
          </a:p>
          <a:p>
            <a:pPr marL="0" indent="0">
              <a:buNone/>
            </a:pPr>
            <a:r>
              <a:rPr lang="it-IT" sz="2200" dirty="0">
                <a:latin typeface="+mj-lt"/>
              </a:rPr>
              <a:t>Tlf. 9926 9856</a:t>
            </a:r>
            <a:br>
              <a:rPr lang="it-IT" sz="2200" dirty="0">
                <a:latin typeface="+mj-lt"/>
              </a:rPr>
            </a:br>
            <a:r>
              <a:rPr lang="it-IT" sz="2200" u="sng" dirty="0">
                <a:latin typeface="+mj-lt"/>
              </a:rPr>
              <a:t>msc</a:t>
            </a:r>
            <a:r>
              <a:rPr lang="it-IT" sz="2200" u="sng" dirty="0"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@mch.dk</a:t>
            </a:r>
            <a:endParaRPr lang="it-IT" sz="2200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125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863105F3-4A3B-06D3-9A91-1595933AD4CF}"/>
              </a:ext>
            </a:extLst>
          </p:cNvPr>
          <p:cNvSpPr txBox="1">
            <a:spLocks/>
          </p:cNvSpPr>
          <p:nvPr/>
        </p:nvSpPr>
        <p:spPr>
          <a:xfrm>
            <a:off x="1267626" y="122940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B0F0"/>
                </a:solidFill>
                <a:latin typeface="AvenirNext LT Pro Medium" panose="020B08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da-DK" sz="6600" dirty="0">
                <a:solidFill>
                  <a:schemeClr val="bg1"/>
                </a:solidFill>
              </a:rPr>
              <a:t>GOD FORNØJELSE</a:t>
            </a:r>
          </a:p>
        </p:txBody>
      </p:sp>
      <p:sp>
        <p:nvSpPr>
          <p:cNvPr id="5" name="Undertitel 2">
            <a:extLst>
              <a:ext uri="{FF2B5EF4-FFF2-40B4-BE49-F238E27FC236}">
                <a16:creationId xmlns:a16="http://schemas.microsoft.com/office/drawing/2014/main" id="{7910B53A-B53C-9BFC-5420-72ED9BEEB6E0}"/>
              </a:ext>
            </a:extLst>
          </p:cNvPr>
          <p:cNvSpPr txBox="1">
            <a:spLocks/>
          </p:cNvSpPr>
          <p:nvPr/>
        </p:nvSpPr>
        <p:spPr>
          <a:xfrm>
            <a:off x="1267626" y="3713134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AvenirNext LT Pro Regular" panose="020B05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dirty="0"/>
              <a:t>Vi glæder os til at se jer på EOT Elektronisk of </a:t>
            </a:r>
            <a:r>
              <a:rPr lang="da-DK" dirty="0" err="1"/>
              <a:t>tomorrow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250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Varm blå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øde med IDA - 9. februar 2017" id="{F383F6B8-A920-453C-9CC1-8863F1850A03}" vid="{02559D59-8F28-4979-BD73-ECFDBC364F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146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AvenirNext LT Pro Medium</vt:lpstr>
      <vt:lpstr>AvenirNext LT Pro Regular</vt:lpstr>
      <vt:lpstr>Calibri</vt:lpstr>
      <vt:lpstr>1_Office-tema</vt:lpstr>
      <vt:lpstr>GUIDE</vt:lpstr>
      <vt:lpstr>STEP 1</vt:lpstr>
      <vt:lpstr>STEP 2</vt:lpstr>
      <vt:lpstr>STEP 3</vt:lpstr>
      <vt:lpstr>STEP 4</vt:lpstr>
      <vt:lpstr>STEP 5</vt:lpstr>
      <vt:lpstr>KONTAKT - HAR DU SPØRGSMÅL ER DU VELKOMMEN TIL AT KONTAKTE OS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Christina Rosenlund</dc:creator>
  <cp:lastModifiedBy>Michelle van Schaik</cp:lastModifiedBy>
  <cp:revision>4</cp:revision>
  <dcterms:created xsi:type="dcterms:W3CDTF">2022-04-28T08:44:18Z</dcterms:created>
  <dcterms:modified xsi:type="dcterms:W3CDTF">2023-02-21T10:50:53Z</dcterms:modified>
</cp:coreProperties>
</file>